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Master" Target="slideMasters/slideMaster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p:spLocks noGrp="1"/>
          </p:cNvSpPr>
          <p:nvPr/>
        </p:nvSpPr>
        <p:spPr/>
        <p:txBody>
          <a:bodyPr/>
          <a:lstStyle/>
          <a:p>
            <a:r>
              <a:t>职务犯罪基础普法课件（示例）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  <a:round/>
        </a:ln>
        <a:ln w="12700" cap="flat" cmpd="sng" algn="ctr">
          <a:solidFill>
            <a:schemeClr val="phClr"/>
          </a:solidFill>
          <a:prstDash val="solid"/>
          <a:round/>
        </a:ln>
        <a:ln w="19050" cap="flat" cmpd="sng" algn="ctr">
          <a:solidFill>
            <a:schemeClr val="phClr"/>
          </a:solidFill>
          <a:prstDash val="solid"/>
          <a:round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职务犯罪基础普法课件</dc:title>
  <dc:creator>明掬</dc:creator>
</cp:coreProperties>
</file>